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0" r:id="rId3"/>
    <p:sldId id="273" r:id="rId4"/>
    <p:sldId id="274" r:id="rId5"/>
    <p:sldId id="277" r:id="rId6"/>
    <p:sldId id="258" r:id="rId7"/>
    <p:sldId id="261" r:id="rId8"/>
    <p:sldId id="263" r:id="rId9"/>
    <p:sldId id="264" r:id="rId10"/>
    <p:sldId id="269" r:id="rId11"/>
    <p:sldId id="278" r:id="rId12"/>
    <p:sldId id="272" r:id="rId13"/>
    <p:sldId id="286" r:id="rId14"/>
    <p:sldId id="284" r:id="rId15"/>
    <p:sldId id="287" r:id="rId16"/>
    <p:sldId id="288" r:id="rId17"/>
    <p:sldId id="281" r:id="rId18"/>
    <p:sldId id="289" r:id="rId19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FAA7"/>
    <a:srgbClr val="FFCC66"/>
    <a:srgbClr val="CC6600"/>
    <a:srgbClr val="CCFFFF"/>
    <a:srgbClr val="CCFFCC"/>
    <a:srgbClr val="CCFF33"/>
    <a:srgbClr val="F7FAD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B8FF79DA-1C95-4E88-8D0D-54217A25E0F5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63E96BF9-4C49-4F7E-8CD3-C0ECA7987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A1E299CF-9515-4932-9B4E-B49B116D55EF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B0B72EF5-1AAB-425C-9542-C9F6E29E0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B400B-8451-47F8-B43A-BACED38429F4}" type="datetimeFigureOut">
              <a:rPr lang="en-US" smtClean="0"/>
              <a:pPr/>
              <a:t>03/01/2016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3F6C-C085-4FEB-8F94-0F561574B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MA 2015\Saif ullah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306056" cy="3988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3810000"/>
            <a:ext cx="47244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 MASTER  SAIFULLAH BADAR</a:t>
            </a:r>
          </a:p>
          <a:p>
            <a:pPr algn="ctr"/>
            <a:r>
              <a:rPr lang="en-US" sz="2400" b="1" dirty="0" smtClean="0"/>
              <a:t>A STUDENT OF</a:t>
            </a:r>
          </a:p>
          <a:p>
            <a:pPr algn="ctr"/>
            <a:r>
              <a:rPr lang="en-US" sz="2400" b="1" dirty="0" smtClean="0"/>
              <a:t> TEACH A CHILD SCHOOL SYSTEM </a:t>
            </a:r>
          </a:p>
          <a:p>
            <a:pPr algn="ctr"/>
            <a:r>
              <a:rPr lang="en-US" sz="2400" b="1" dirty="0" smtClean="0"/>
              <a:t>FROM SEP 1999 TO SEP 2013  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667000"/>
            <a:ext cx="4724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FIRST PROFESSIONAL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03537"/>
            <a:ext cx="6096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TEACH A CHILD SCHOOL SYSTEM</a:t>
            </a:r>
          </a:p>
          <a:p>
            <a:pPr algn="ctr"/>
            <a:r>
              <a:rPr lang="en-US" sz="3200" b="1" dirty="0" smtClean="0"/>
              <a:t>BEGINNING OF SUCCESS STORIES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706532" cy="32099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609600"/>
            <a:ext cx="320040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LIEUTENANT</a:t>
            </a:r>
          </a:p>
          <a:p>
            <a:pPr algn="ctr"/>
            <a:r>
              <a:rPr lang="en-US" sz="2000" b="1" dirty="0" smtClean="0"/>
              <a:t> SAIFULLAH BADAR </a:t>
            </a:r>
          </a:p>
          <a:p>
            <a:pPr algn="ctr"/>
            <a:r>
              <a:rPr lang="en-US" sz="2000" b="1" dirty="0" smtClean="0"/>
              <a:t>BEING PRESENTED </a:t>
            </a:r>
          </a:p>
          <a:p>
            <a:pPr algn="ctr"/>
            <a:r>
              <a:rPr lang="en-US" sz="2000" b="1" dirty="0" smtClean="0"/>
              <a:t>A MOMENTO.</a:t>
            </a:r>
          </a:p>
          <a:p>
            <a:pPr algn="ctr"/>
            <a:r>
              <a:rPr lang="en-US" sz="2000" b="1" dirty="0" smtClean="0"/>
              <a:t>MISS ATIYA BATOOL, </a:t>
            </a:r>
          </a:p>
          <a:p>
            <a:pPr algn="ctr"/>
            <a:r>
              <a:rPr lang="en-US" sz="2000" b="1" dirty="0" smtClean="0"/>
              <a:t>HEAD OF STUDENT AFFAIRS, SEEN IN THE CENTRE. </a:t>
            </a:r>
            <a:endParaRPr lang="en-U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23" y="3532982"/>
            <a:ext cx="5775677" cy="324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0" y="3429000"/>
            <a:ext cx="3048000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LIEUTENANT </a:t>
            </a:r>
          </a:p>
          <a:p>
            <a:pPr algn="ctr"/>
            <a:r>
              <a:rPr lang="en-US" sz="2000" b="1" dirty="0" smtClean="0"/>
              <a:t>SAIFULLAH BADAR RECORDING HIS IMPRESSIONS IN THE</a:t>
            </a:r>
          </a:p>
          <a:p>
            <a:pPr algn="ctr"/>
            <a:r>
              <a:rPr lang="en-US" sz="2000" b="1" dirty="0" smtClean="0"/>
              <a:t> VISITORS’ BOOK AT TAC</a:t>
            </a:r>
          </a:p>
          <a:p>
            <a:pPr algn="ctr"/>
            <a:r>
              <a:rPr lang="en-US" sz="2000" b="1" dirty="0" smtClean="0"/>
              <a:t> ON 25 APRIL 2015.</a:t>
            </a:r>
          </a:p>
          <a:p>
            <a:pPr algn="ctr"/>
            <a:r>
              <a:rPr lang="en-US" sz="2000" b="1" dirty="0" smtClean="0"/>
              <a:t>HE LEFT FOR KASHMORE </a:t>
            </a:r>
          </a:p>
          <a:p>
            <a:pPr algn="ctr"/>
            <a:r>
              <a:rPr lang="en-US" sz="2000" b="1" dirty="0" smtClean="0"/>
              <a:t>ON 27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APRIL, </a:t>
            </a:r>
          </a:p>
          <a:p>
            <a:pPr algn="ctr"/>
            <a:r>
              <a:rPr lang="en-US" sz="2000" b="1" dirty="0" smtClean="0"/>
              <a:t>TO JOIN 55 CAVALRY, </a:t>
            </a:r>
          </a:p>
          <a:p>
            <a:pPr algn="ctr"/>
            <a:r>
              <a:rPr lang="en-US" sz="2000" b="1" dirty="0" smtClean="0"/>
              <a:t>AN ARMOUR REGIMENT  OF  THE PAKISTAN ARMY.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63976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WISHING, 2ND LIEUTENANT SAIFULLAH BADAR, 55 CAVALRY,</a:t>
            </a:r>
            <a:br>
              <a:rPr lang="en-US" sz="2400" b="1" dirty="0" smtClean="0"/>
            </a:br>
            <a:r>
              <a:rPr lang="en-US" sz="2400" b="1" dirty="0" smtClean="0"/>
              <a:t> THE BEST OF SOLDIERING 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58957" cy="4983164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4231"/>
            <a:ext cx="3581400" cy="66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4195482" cy="59436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1658183" y="3319879"/>
            <a:ext cx="63493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FACES, NEW PLACES &amp; NEW THINGS TO DO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4191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55 CAVALRY REGIMENT</a:t>
            </a:r>
          </a:p>
          <a:p>
            <a:pPr algn="ctr"/>
            <a:r>
              <a:rPr lang="en-US" sz="3200" b="1" dirty="0" smtClean="0"/>
              <a:t>A NEW BEGINNING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06253" y="5867400"/>
            <a:ext cx="289201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MAY ALLAH KEEP YOU </a:t>
            </a:r>
          </a:p>
          <a:p>
            <a:pPr algn="ctr"/>
            <a:r>
              <a:rPr lang="en-US" sz="2000" b="1" dirty="0" smtClean="0"/>
              <a:t>AND YOUR COMRADES </a:t>
            </a:r>
          </a:p>
          <a:p>
            <a:pPr algn="ctr"/>
            <a:r>
              <a:rPr lang="en-US" sz="2000" b="1" dirty="0" smtClean="0"/>
              <a:t>SAFE FROM HARM’S WAY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68327" cy="45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249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 the unit  garage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6400800"/>
            <a:ext cx="382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Attending  unit  function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477000" y="2514600"/>
            <a:ext cx="914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3785" y="6396335"/>
            <a:ext cx="513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Witnessing  the  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Aug 2015 parade </a:t>
            </a:r>
            <a:endParaRPr 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10" y="76200"/>
            <a:ext cx="8497490" cy="63813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400800" y="24384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81800" y="2362200"/>
            <a:ext cx="914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305490"/>
            <a:ext cx="589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Salutation in respect of the National Anthem</a:t>
            </a:r>
            <a:endParaRPr lang="en-US" sz="2400" b="1" dirty="0"/>
          </a:p>
        </p:txBody>
      </p:sp>
      <p:pic>
        <p:nvPicPr>
          <p:cNvPr id="1026" name="Picture 2" descr="D:\Saifullah F\IMG-20150914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0648"/>
            <a:ext cx="5867399" cy="6147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Oval 7"/>
          <p:cNvSpPr/>
          <p:nvPr/>
        </p:nvSpPr>
        <p:spPr>
          <a:xfrm>
            <a:off x="5943600" y="1905000"/>
            <a:ext cx="8382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752600"/>
            <a:ext cx="16764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8934" y="6273225"/>
            <a:ext cx="5962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 err="1" smtClean="0"/>
              <a:t>Saif</a:t>
            </a:r>
            <a:r>
              <a:rPr lang="en-US" sz="3200" b="1" dirty="0" smtClean="0"/>
              <a:t> With  Regimental  Colleagues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2349"/>
            <a:ext cx="8915400" cy="62784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3429000" y="2819400"/>
            <a:ext cx="0" cy="2209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819400"/>
            <a:ext cx="0" cy="2209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1" y="6248400"/>
            <a:ext cx="53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Meeting His Brigade Commander</a:t>
            </a:r>
            <a:endParaRPr lang="en-US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92" y="152400"/>
            <a:ext cx="8249708" cy="61872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aifullah F\Picture2-----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13" y="76200"/>
            <a:ext cx="6454775" cy="6454775"/>
          </a:xfrm>
          <a:prstGeom prst="rect">
            <a:avLst/>
          </a:prstGeom>
          <a:noFill/>
        </p:spPr>
      </p:pic>
      <p:pic>
        <p:nvPicPr>
          <p:cNvPr id="5" name="Picture 4" descr="D:\PMA 2015\Saif ullah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1221696" cy="1473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36535" y="6410980"/>
            <a:ext cx="2054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SAIF  &amp;  SAIF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066800"/>
            <a:ext cx="2895600" cy="838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FIELD TRIP TO KHARIAN Class 5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 descr="G:\Field Trip Mangla--Pictures\349 (3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5943600" cy="445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4800600" y="20574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G:\Field Trip Mangla--Pictures\DSC0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091002" cy="3068252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5791200" y="44958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876800"/>
            <a:ext cx="4724400" cy="792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MANGLA CANTT. 1 CORPS  OFFICERS MESS 2005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Group Photos for Print\Saifullah Badar Folder\2010 anniversary Gro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84637"/>
            <a:ext cx="4160045" cy="2773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3429000"/>
            <a:ext cx="4114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 SEP 2010</a:t>
            </a:r>
          </a:p>
          <a:p>
            <a:pPr algn="ctr"/>
            <a:r>
              <a:rPr lang="en-US" dirty="0" smtClean="0"/>
              <a:t>MASTER SAIFULLAH BADAR, CLASS 9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" y="43434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:\1.Presentation Folder.Dec 14-Tfr\TAC Alumni Pics by Mehar Safdar.Jul 15\Unknown00003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44" y="730772"/>
            <a:ext cx="4229056" cy="33840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152400"/>
            <a:ext cx="4114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SAIFULLAH BADAR &amp; FAZEELAT ABBAS COMPERING THE ANNUAL DAY  </a:t>
            </a:r>
            <a:endParaRPr lang="en-US" dirty="0"/>
          </a:p>
        </p:txBody>
      </p:sp>
      <p:pic>
        <p:nvPicPr>
          <p:cNvPr id="1027" name="Picture 3" descr="D:\1.Presentation Folder.Dec 14-Tfr\TAC Alumni Pics by Mehar Safdar.Jul 15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829105"/>
            <a:ext cx="3581400" cy="26760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91869"/>
            <a:ext cx="3657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SAIFULLAH BADAR  WITH            CLASS FELLOW RABIA RAFIQ  </a:t>
            </a:r>
            <a:endParaRPr lang="en-US" dirty="0"/>
          </a:p>
        </p:txBody>
      </p:sp>
      <p:pic>
        <p:nvPicPr>
          <p:cNvPr id="1028" name="Picture 4" descr="D:\1.Presentation Folder.Dec 14-Tfr\TAC Alumni Pics by Mehar Safdar.Jul 15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24400"/>
            <a:ext cx="4097215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4038600"/>
            <a:ext cx="3657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SAIFULLAH BADAR                                           </a:t>
            </a:r>
            <a:r>
              <a:rPr lang="en-US" smtClean="0"/>
              <a:t>IN SCHOOL </a:t>
            </a:r>
            <a:r>
              <a:rPr lang="en-US" dirty="0" smtClean="0"/>
              <a:t>CHOIR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91200" y="46482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PARENTS, FRIEND OF TAC, VP &amp; SAIF</a:t>
            </a:r>
            <a:br>
              <a:rPr lang="en-US" sz="2400" dirty="0" smtClean="0"/>
            </a:br>
            <a:r>
              <a:rPr lang="en-US" sz="2400" dirty="0" smtClean="0"/>
              <a:t>EMOTIONAL EXCITEMENT ON RECEIPT OF PMA CALL LETTER</a:t>
            </a:r>
            <a:br>
              <a:rPr lang="en-US" sz="2400" dirty="0" smtClean="0"/>
            </a:br>
            <a:r>
              <a:rPr lang="en-US" sz="2400" dirty="0" smtClean="0"/>
              <a:t> OCT 2013</a:t>
            </a:r>
            <a:endParaRPr lang="en-US" sz="2400" dirty="0"/>
          </a:p>
        </p:txBody>
      </p:sp>
      <p:pic>
        <p:nvPicPr>
          <p:cNvPr id="2050" name="Picture 2" descr="G:\Group Photos for Print\Saifullah Badar Folder\DSCN0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67391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705600" cy="94456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TAC ALUMNI, CLASS MATES AND MENTORS  BIDDING FAREWELL  TO MASTER SAIFULLAH BADAR</a:t>
            </a:r>
            <a:endParaRPr lang="en-US" sz="2400" dirty="0"/>
          </a:p>
        </p:txBody>
      </p:sp>
      <p:pic>
        <p:nvPicPr>
          <p:cNvPr id="5122" name="Picture 2" descr="G:\Group Photos for Print\Saifullah Badar Folder\With Class Fellows &amp; Mento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581453" cy="3908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7010400" y="12954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PMA 2015\Passing Out Parade Pics\IMG-20150420-WA0020--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36134"/>
            <a:ext cx="5867400" cy="47808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0" y="0"/>
            <a:ext cx="3048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GENTLEMAN CADET                SARGENT  SAIFULLAH BADAR</a:t>
            </a:r>
          </a:p>
          <a:p>
            <a:pPr algn="ctr"/>
            <a:r>
              <a:rPr lang="en-US" sz="1600" b="1" dirty="0" smtClean="0"/>
              <a:t> PAKISTAN MILITARY ACADEMY</a:t>
            </a:r>
          </a:p>
          <a:p>
            <a:pPr algn="ctr"/>
            <a:r>
              <a:rPr lang="en-US" sz="1600" b="1" dirty="0" smtClean="0"/>
              <a:t>Oct  2013- Apr 2015 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 rot="19790634">
            <a:off x="-159557" y="884265"/>
            <a:ext cx="374811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FIRST PROFESSIONAL</a:t>
            </a:r>
            <a:endParaRPr lang="en-US" sz="2000" b="1" dirty="0"/>
          </a:p>
        </p:txBody>
      </p:sp>
      <p:pic>
        <p:nvPicPr>
          <p:cNvPr id="2050" name="Picture 2" descr="D:\PMA 2015\1-Passing Out Parade Pics\IMG-20150420-WA0020----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37" y="1066800"/>
            <a:ext cx="2355863" cy="5562600"/>
          </a:xfrm>
          <a:prstGeom prst="rect">
            <a:avLst/>
          </a:prstGeom>
          <a:noFill/>
        </p:spPr>
      </p:pic>
      <p:pic>
        <p:nvPicPr>
          <p:cNvPr id="22530" name="Picture 2" descr="http://static.wixstatic.com/media/9cc3e6_4892cc4d1d20f6851186267f42fb574f.png_srz_167_160_85_22_0.50_1.20_0.00_png_s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6800" y="0"/>
            <a:ext cx="1305400" cy="12506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6019801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AFTER THE PASSING OUT PARADE WITH HIS TEACHERS ( ON LEFT &amp; RIGHT CORNERS) , CLASS FELLOWS, FATHER ( THIRD FROM LEFT) AND FRIENDS OF TAC</a:t>
            </a:r>
          </a:p>
          <a:p>
            <a:pPr algn="ctr"/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688140"/>
            <a:ext cx="3048000" cy="1569660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 LIEUTENANT   SAIFULLAH BADAR</a:t>
            </a:r>
          </a:p>
          <a:p>
            <a:pPr algn="ctr"/>
            <a:r>
              <a:rPr lang="en-US" sz="2400" b="1" dirty="0" smtClean="0"/>
              <a:t>AT  HIS ALMA  MATER   </a:t>
            </a:r>
          </a:p>
          <a:p>
            <a:pPr algn="ctr"/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0"/>
            <a:ext cx="49747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FIRST PROFESSIONAL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714697"/>
            <a:ext cx="2895600" cy="514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PMA 2015\2-New folder\TAC FRONT ENT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245268" cy="1371600"/>
          </a:xfrm>
          <a:prstGeom prst="rect">
            <a:avLst/>
          </a:prstGeom>
          <a:noFill/>
        </p:spPr>
      </p:pic>
      <p:pic>
        <p:nvPicPr>
          <p:cNvPr id="19458" name="Picture 2" descr="http://nativepakistan.com/wp-content/uploads/Pak-Army-Logo138x1661-138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05000"/>
            <a:ext cx="1524762" cy="1657350"/>
          </a:xfrm>
          <a:prstGeom prst="rect">
            <a:avLst/>
          </a:prstGeom>
          <a:noFill/>
        </p:spPr>
      </p:pic>
      <p:pic>
        <p:nvPicPr>
          <p:cNvPr id="7" name="Picture 2" descr="D:\PMA 2015\2-New folder\Saif 2-A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90799"/>
            <a:ext cx="2819400" cy="42091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1944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With parents, Post-commission</a:t>
            </a:r>
          </a:p>
          <a:p>
            <a:pPr algn="ctr"/>
            <a:r>
              <a:rPr lang="en-US" b="1" dirty="0" smtClean="0"/>
              <a:t>visit to his Alma Mater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289" y="1600200"/>
            <a:ext cx="4687711" cy="502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419600" cy="502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1915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1999-2013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AT  TAC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NURSERY TO PMA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52400"/>
            <a:ext cx="45790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SON &amp; THE FATHER SHARING THEIR</a:t>
            </a:r>
          </a:p>
          <a:p>
            <a:pPr algn="ctr"/>
            <a:r>
              <a:rPr lang="en-US" sz="2200" b="1" dirty="0" smtClean="0"/>
              <a:t>SENTIMENTS &amp; THOUGHTS WITH THE</a:t>
            </a:r>
          </a:p>
          <a:p>
            <a:pPr algn="ctr"/>
            <a:r>
              <a:rPr lang="en-US" sz="2200" b="1" dirty="0" smtClean="0"/>
              <a:t>STUDENTS &amp; TEACHERS AT TAC </a:t>
            </a:r>
          </a:p>
          <a:p>
            <a:pPr algn="ctr"/>
            <a:r>
              <a:rPr lang="en-US" sz="2200" b="1" dirty="0" smtClean="0"/>
              <a:t>ON 25 APRIL 2015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MA 2015\2-New folder\Meeting a Friend of TAC 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14512"/>
            <a:ext cx="4495800" cy="2528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1" y="152400"/>
            <a:ext cx="41148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MEETING PIR FARID AHSANUDDIN, MEMBER BOARD OF GOVERNORS.</a:t>
            </a:r>
          </a:p>
          <a:p>
            <a:pPr algn="ctr"/>
            <a:r>
              <a:rPr lang="en-US" sz="1600" b="1" dirty="0" smtClean="0"/>
              <a:t>HIS ENGLISH TEACHER AT TAC, MR. AFTAB AHMED CHEEMA, IS  SEEN  IN THE BACKGROUND.</a:t>
            </a:r>
          </a:p>
          <a:p>
            <a:endParaRPr lang="en-US" sz="1600" b="1" dirty="0"/>
          </a:p>
        </p:txBody>
      </p:sp>
      <p:pic>
        <p:nvPicPr>
          <p:cNvPr id="4" name="Picture 2" descr="D:\PMA 2015\2-New folder\unnamed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4253088" cy="239236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127000"/>
          </a:effectLst>
        </p:spPr>
      </p:pic>
      <p:pic>
        <p:nvPicPr>
          <p:cNvPr id="6" name="Picture 2" descr="D:\PMA 2015\2-New folder\IMG_20150425_122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648200"/>
            <a:ext cx="449580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WITH PARENTS, VOLUNTEERS &amp; FRIENDS OF TAC DURING HIS VISIT TO PAY RESPECT</a:t>
            </a:r>
          </a:p>
          <a:p>
            <a:pPr algn="ctr"/>
            <a:r>
              <a:rPr lang="en-US" sz="1600" b="1" dirty="0" smtClean="0"/>
              <a:t> TO HIS ALMA MATER , </a:t>
            </a:r>
          </a:p>
          <a:p>
            <a:pPr algn="ctr"/>
            <a:r>
              <a:rPr lang="en-US" sz="1600" b="1" dirty="0" smtClean="0"/>
              <a:t>WHERE HE WAS MENTORED </a:t>
            </a:r>
          </a:p>
          <a:p>
            <a:pPr algn="ctr"/>
            <a:r>
              <a:rPr lang="en-US" sz="1600" b="1" dirty="0" smtClean="0"/>
              <a:t>FROM 1999 TO 2013, BEFORE HE JOINED</a:t>
            </a:r>
          </a:p>
          <a:p>
            <a:pPr algn="ctr"/>
            <a:r>
              <a:rPr lang="en-US" sz="1600" b="1" dirty="0" smtClean="0"/>
              <a:t> PAKISTAN MILITARY ACADEMY </a:t>
            </a:r>
          </a:p>
          <a:p>
            <a:pPr algn="ctr"/>
            <a:r>
              <a:rPr lang="en-US" sz="1600" b="1" dirty="0" smtClean="0"/>
              <a:t>IN OCT 2013, AFTER COMPLETING</a:t>
            </a:r>
          </a:p>
          <a:p>
            <a:pPr algn="ctr"/>
            <a:r>
              <a:rPr lang="en-US" sz="1600" b="1" dirty="0" smtClean="0"/>
              <a:t> 14 YEARS OF  EDUCATION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52400"/>
            <a:ext cx="4516236" cy="369332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WITH HIS CLASS 2 TEACHER, MISS NAZIA LATIF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396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 FIELD TRIP TO KHARIAN Class 5 </vt:lpstr>
      <vt:lpstr>Slide 3</vt:lpstr>
      <vt:lpstr>PARENTS, FRIEND OF TAC, VP &amp; SAIF EMOTIONAL EXCITEMENT ON RECEIPT OF PMA CALL LETTER  OCT 2013</vt:lpstr>
      <vt:lpstr>TAC ALUMNI, CLASS MATES AND MENTORS  BIDDING FAREWELL  TO MASTER SAIFULLAH BADAR</vt:lpstr>
      <vt:lpstr>Slide 6</vt:lpstr>
      <vt:lpstr>Slide 7</vt:lpstr>
      <vt:lpstr>Slide 8</vt:lpstr>
      <vt:lpstr>Slide 9</vt:lpstr>
      <vt:lpstr>Slide 10</vt:lpstr>
      <vt:lpstr>  WISHING, 2ND LIEUTENANT SAIFULLAH BADAR, 55 CAVALRY,  THE BEST OF SOLDIERING  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Mohsin</dc:creator>
  <cp:lastModifiedBy>Mohsin</cp:lastModifiedBy>
  <cp:revision>113</cp:revision>
  <dcterms:created xsi:type="dcterms:W3CDTF">2015-05-09T21:38:38Z</dcterms:created>
  <dcterms:modified xsi:type="dcterms:W3CDTF">2016-01-04T08:43:04Z</dcterms:modified>
</cp:coreProperties>
</file>